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9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dirty="0"/>
              <a:t>Presentation Title - English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Le titre de la présentation - Français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4AB90C8-28ED-FD80-672E-5BBD2F9045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703513"/>
            <a:ext cx="5157788" cy="725487"/>
          </a:xfrm>
          <a:prstGeom prst="rect">
            <a:avLst/>
          </a:prstGeom>
        </p:spPr>
        <p:txBody>
          <a:bodyPr/>
          <a:lstStyle>
            <a:lvl1pPr>
              <a:defRPr i="1"/>
            </a:lvl1pPr>
          </a:lstStyle>
          <a:p>
            <a:pPr lvl="0"/>
            <a:r>
              <a:rPr lang="en-US" dirty="0"/>
              <a:t>Sub-title - English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2622502-5244-9597-46E5-AD1B8278134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72200" y="2703513"/>
            <a:ext cx="5181600" cy="725487"/>
          </a:xfrm>
          <a:prstGeom prst="rect">
            <a:avLst/>
          </a:prstGeom>
        </p:spPr>
        <p:txBody>
          <a:bodyPr/>
          <a:lstStyle>
            <a:lvl1pPr>
              <a:defRPr i="1"/>
            </a:lvl1pPr>
          </a:lstStyle>
          <a:p>
            <a:pPr lvl="0"/>
            <a:r>
              <a:rPr lang="en-US" dirty="0"/>
              <a:t>Sous-</a:t>
            </a:r>
            <a:r>
              <a:rPr lang="en-US" dirty="0" err="1"/>
              <a:t>titre</a:t>
            </a:r>
            <a:r>
              <a:rPr lang="en-US" dirty="0"/>
              <a:t> - </a:t>
            </a:r>
            <a:r>
              <a:rPr lang="en-US" dirty="0" err="1"/>
              <a:t>Français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18E3678-CA00-98AA-F766-357875000A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3697288"/>
            <a:ext cx="7113104" cy="487362"/>
          </a:xfrm>
          <a:prstGeom prst="rect">
            <a:avLst/>
          </a:prstGeom>
        </p:spPr>
        <p:txBody>
          <a:bodyPr/>
          <a:lstStyle>
            <a:lvl1pPr>
              <a:defRPr sz="2400" i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Name of Presenter || Nom de présentateur/rice</a:t>
            </a:r>
          </a:p>
          <a:p>
            <a:pPr lvl="0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6FF570-150E-9B31-7694-67145F00585B}"/>
              </a:ext>
            </a:extLst>
          </p:cNvPr>
          <p:cNvSpPr txBox="1"/>
          <p:nvPr userDrawn="1"/>
        </p:nvSpPr>
        <p:spPr>
          <a:xfrm>
            <a:off x="3894482" y="105221"/>
            <a:ext cx="4403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0" dirty="0"/>
              <a:t>Transform&amp;Innovate || Transformer&amp;Innover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FF0743-30E0-DD25-662D-52625959E6E0}"/>
              </a:ext>
            </a:extLst>
          </p:cNvPr>
          <p:cNvSpPr/>
          <p:nvPr userDrawn="1"/>
        </p:nvSpPr>
        <p:spPr>
          <a:xfrm>
            <a:off x="8169475" y="4601542"/>
            <a:ext cx="3804356" cy="79022"/>
          </a:xfrm>
          <a:prstGeom prst="rect">
            <a:avLst/>
          </a:prstGeom>
          <a:solidFill>
            <a:srgbClr val="289FC8"/>
          </a:solidFill>
          <a:ln>
            <a:solidFill>
              <a:srgbClr val="1899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3" name="Picture 22" descr="A red and white logo&#10;&#10;Description automatically generated">
            <a:extLst>
              <a:ext uri="{FF2B5EF4-FFF2-40B4-BE49-F238E27FC236}">
                <a16:creationId xmlns:a16="http://schemas.microsoft.com/office/drawing/2014/main" id="{7EBBB70D-2629-FBCB-BA66-B52FAC1CD7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81" b="16185"/>
          <a:stretch/>
        </p:blipFill>
        <p:spPr>
          <a:xfrm>
            <a:off x="9457083" y="4762226"/>
            <a:ext cx="2734917" cy="744543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C8B7155-8800-2C6C-9D2F-85F2A137A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439710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i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Date || XX.XX.XXXX</a:t>
            </a:r>
          </a:p>
        </p:txBody>
      </p:sp>
    </p:spTree>
    <p:extLst>
      <p:ext uri="{BB962C8B-B14F-4D97-AF65-F5344CB8AC3E}">
        <p14:creationId xmlns:p14="http://schemas.microsoft.com/office/powerpoint/2010/main" val="1274503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Contenu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467383C-6576-44EA-25CB-87E191DD9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893763"/>
            <a:ext cx="5181600" cy="7556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0D4A6F-4860-2543-1F8B-99B993330CD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72200" y="893763"/>
            <a:ext cx="5181600" cy="7556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33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ditio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4978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oup of blue cubes and triangles&#10;&#10;Description automatically generated">
            <a:extLst>
              <a:ext uri="{FF2B5EF4-FFF2-40B4-BE49-F238E27FC236}">
                <a16:creationId xmlns:a16="http://schemas.microsoft.com/office/drawing/2014/main" id="{6B9327E2-9193-BE1A-42F7-5BA2C2F34B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3"/>
          <a:stretch/>
        </p:blipFill>
        <p:spPr>
          <a:xfrm>
            <a:off x="0" y="6311898"/>
            <a:ext cx="5695122" cy="570012"/>
          </a:xfrm>
          <a:prstGeom prst="rect">
            <a:avLst/>
          </a:prstGeom>
        </p:spPr>
      </p:pic>
      <p:pic>
        <p:nvPicPr>
          <p:cNvPr id="9" name="Picture 8" descr="A group of blue cubes and triangles&#10;&#10;Description automatically generated">
            <a:extLst>
              <a:ext uri="{FF2B5EF4-FFF2-40B4-BE49-F238E27FC236}">
                <a16:creationId xmlns:a16="http://schemas.microsoft.com/office/drawing/2014/main" id="{20A580E3-9690-6F43-8AC3-EE1243F89C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7" t="26963"/>
          <a:stretch/>
        </p:blipFill>
        <p:spPr>
          <a:xfrm>
            <a:off x="5695122" y="6311898"/>
            <a:ext cx="5108714" cy="570012"/>
          </a:xfrm>
          <a:prstGeom prst="rect">
            <a:avLst/>
          </a:prstGeom>
        </p:spPr>
      </p:pic>
      <p:pic>
        <p:nvPicPr>
          <p:cNvPr id="10" name="Picture 9" descr="A group of blue cubes and triangles&#10;&#10;Description automatically generated">
            <a:extLst>
              <a:ext uri="{FF2B5EF4-FFF2-40B4-BE49-F238E27FC236}">
                <a16:creationId xmlns:a16="http://schemas.microsoft.com/office/drawing/2014/main" id="{FBA9E4C0-3110-56C2-2CBF-0DAF47F693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63" r="75625"/>
          <a:stretch/>
        </p:blipFill>
        <p:spPr>
          <a:xfrm rot="10800000">
            <a:off x="10803836" y="6311898"/>
            <a:ext cx="1388164" cy="570012"/>
          </a:xfrm>
          <a:prstGeom prst="rect">
            <a:avLst/>
          </a:prstGeom>
        </p:spPr>
      </p:pic>
      <p:pic>
        <p:nvPicPr>
          <p:cNvPr id="12" name="Picture 11" descr="A blue cover with white text and circles&#10;&#10;Description automatically generated">
            <a:extLst>
              <a:ext uri="{FF2B5EF4-FFF2-40B4-BE49-F238E27FC236}">
                <a16:creationId xmlns:a16="http://schemas.microsoft.com/office/drawing/2014/main" id="{35840BE4-38F1-14F8-5F66-CFE365CBE58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9366" y="159027"/>
            <a:ext cx="1017104" cy="1017104"/>
          </a:xfrm>
          <a:prstGeom prst="rect">
            <a:avLst/>
          </a:prstGeom>
        </p:spPr>
      </p:pic>
      <p:pic>
        <p:nvPicPr>
          <p:cNvPr id="14" name="Picture 13" descr="A group of blue circles on a black background&#10;&#10;Description automatically generated">
            <a:extLst>
              <a:ext uri="{FF2B5EF4-FFF2-40B4-BE49-F238E27FC236}">
                <a16:creationId xmlns:a16="http://schemas.microsoft.com/office/drawing/2014/main" id="{60120967-412C-B085-D006-75115B1FFDF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8011">
            <a:off x="-2136080" y="-956497"/>
            <a:ext cx="5849166" cy="386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67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FD57B-8FDF-4805-469D-5CAC6C3309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D1A714-431F-4A27-DC13-D9A41DC014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51154F4-D1B5-E91F-306D-10FAE9C8A1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0BCC6EF-091B-E454-20DB-BAA66DC6167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00FAC04-F89E-9415-AA72-FC86953037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018AE4-6493-A600-27CB-5210101AD174}"/>
              </a:ext>
            </a:extLst>
          </p:cNvPr>
          <p:cNvSpPr txBox="1"/>
          <p:nvPr/>
        </p:nvSpPr>
        <p:spPr>
          <a:xfrm>
            <a:off x="838200" y="4338320"/>
            <a:ext cx="298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Date|| XX.XX.XXX</a:t>
            </a:r>
          </a:p>
        </p:txBody>
      </p:sp>
    </p:spTree>
    <p:extLst>
      <p:ext uri="{BB962C8B-B14F-4D97-AF65-F5344CB8AC3E}">
        <p14:creationId xmlns:p14="http://schemas.microsoft.com/office/powerpoint/2010/main" val="286932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A811CB-8EAA-6C8A-BD8C-8B32DB979A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BCA96-E7E1-0C9A-2A9C-CA1CED6D7D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293AB2-F327-957F-9736-57AB704380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91C39-6D3E-8173-F831-289669A1FE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568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1898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Template_SNRD Africa Conference 2023" id="{7AFB0425-8A25-47FF-85EB-61B480EC61D4}" vid="{92508D29-FD96-4D3B-A97C-71A1BE28F3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Template_SNRD Africa Conference 2023</Template>
  <TotalTime>3</TotalTime>
  <Words>7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Annyaah, Janice Kanyire GIZ GH</dc:creator>
  <cp:lastModifiedBy>Annyaah, Janice Kanyire GIZ GH</cp:lastModifiedBy>
  <cp:revision>2</cp:revision>
  <dcterms:created xsi:type="dcterms:W3CDTF">2023-09-24T15:54:10Z</dcterms:created>
  <dcterms:modified xsi:type="dcterms:W3CDTF">2023-09-24T16:07:11Z</dcterms:modified>
</cp:coreProperties>
</file>